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050" autoAdjust="0"/>
  </p:normalViewPr>
  <p:slideViewPr>
    <p:cSldViewPr snapToGrid="0">
      <p:cViewPr varScale="1">
        <p:scale>
          <a:sx n="60" d="100"/>
          <a:sy n="60" d="100"/>
        </p:scale>
        <p:origin x="91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56D480-5BAC-3D03-DEAF-9E20CB03A416}"/>
              </a:ext>
            </a:extLst>
          </p:cNvPr>
          <p:cNvSpPr txBox="1">
            <a:spLocks/>
          </p:cNvSpPr>
          <p:nvPr/>
        </p:nvSpPr>
        <p:spPr>
          <a:xfrm>
            <a:off x="2610657" y="3748042"/>
            <a:ext cx="1192345" cy="352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Student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7C4783-BAF2-5E9B-9F8A-81B2EABE45ED}"/>
              </a:ext>
            </a:extLst>
          </p:cNvPr>
          <p:cNvSpPr txBox="1">
            <a:spLocks/>
          </p:cNvSpPr>
          <p:nvPr/>
        </p:nvSpPr>
        <p:spPr>
          <a:xfrm>
            <a:off x="7513852" y="3714848"/>
            <a:ext cx="1996971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Student/User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1F420-ACA8-58D4-FE00-67222AFF3DF4}"/>
              </a:ext>
            </a:extLst>
          </p:cNvPr>
          <p:cNvSpPr txBox="1">
            <a:spLocks/>
          </p:cNvSpPr>
          <p:nvPr/>
        </p:nvSpPr>
        <p:spPr>
          <a:xfrm>
            <a:off x="820502" y="4892933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for a room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7C1948-4463-3FA1-0B78-5C3CA2A7358C}"/>
              </a:ext>
            </a:extLst>
          </p:cNvPr>
          <p:cNvCxnSpPr/>
          <p:nvPr/>
        </p:nvCxnSpPr>
        <p:spPr>
          <a:xfrm flipH="1">
            <a:off x="2206620" y="4101831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8E1BE6-A205-5205-89A6-F28CE4B5B84E}"/>
              </a:ext>
            </a:extLst>
          </p:cNvPr>
          <p:cNvSpPr txBox="1">
            <a:spLocks/>
          </p:cNvSpPr>
          <p:nvPr/>
        </p:nvSpPr>
        <p:spPr>
          <a:xfrm>
            <a:off x="820502" y="5307800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Filter room search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23654B8-F869-A800-88E3-ACAB4A1D8FC9}"/>
              </a:ext>
            </a:extLst>
          </p:cNvPr>
          <p:cNvSpPr txBox="1">
            <a:spLocks/>
          </p:cNvSpPr>
          <p:nvPr/>
        </p:nvSpPr>
        <p:spPr>
          <a:xfrm>
            <a:off x="3455970" y="4892933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for a job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ABC02C-DEC1-353D-7639-5BE6546DEBE0}"/>
              </a:ext>
            </a:extLst>
          </p:cNvPr>
          <p:cNvSpPr txBox="1">
            <a:spLocks/>
          </p:cNvSpPr>
          <p:nvPr/>
        </p:nvSpPr>
        <p:spPr>
          <a:xfrm>
            <a:off x="3455970" y="5307800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Filter job search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16F613-D938-657A-571C-98D2EE0C9504}"/>
              </a:ext>
            </a:extLst>
          </p:cNvPr>
          <p:cNvCxnSpPr>
            <a:cxnSpLocks/>
          </p:cNvCxnSpPr>
          <p:nvPr/>
        </p:nvCxnSpPr>
        <p:spPr>
          <a:xfrm>
            <a:off x="3455970" y="4101831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947045" y="4892932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 posting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98867F-A4BD-89D9-F5FA-69058EC8F5B3}"/>
              </a:ext>
            </a:extLst>
          </p:cNvPr>
          <p:cNvSpPr txBox="1">
            <a:spLocks/>
          </p:cNvSpPr>
          <p:nvPr/>
        </p:nvSpPr>
        <p:spPr>
          <a:xfrm>
            <a:off x="6185067" y="4919741"/>
            <a:ext cx="2390619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room posting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23AEA8-2CA9-D946-AF1A-47DDFDCA9F38}"/>
              </a:ext>
            </a:extLst>
          </p:cNvPr>
          <p:cNvCxnSpPr/>
          <p:nvPr/>
        </p:nvCxnSpPr>
        <p:spPr>
          <a:xfrm flipH="1">
            <a:off x="7380377" y="4100886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3F5526-2D6D-9A5C-5942-7E4889514C69}"/>
              </a:ext>
            </a:extLst>
          </p:cNvPr>
          <p:cNvCxnSpPr>
            <a:cxnSpLocks/>
          </p:cNvCxnSpPr>
          <p:nvPr/>
        </p:nvCxnSpPr>
        <p:spPr>
          <a:xfrm>
            <a:off x="8783900" y="4100886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A86B33-D4E0-4C63-D295-53655AC42841}"/>
              </a:ext>
            </a:extLst>
          </p:cNvPr>
          <p:cNvSpPr txBox="1">
            <a:spLocks/>
          </p:cNvSpPr>
          <p:nvPr/>
        </p:nvSpPr>
        <p:spPr>
          <a:xfrm>
            <a:off x="6185067" y="5329661"/>
            <a:ext cx="2560212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2158201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264" y="2084523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89" y="2306665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964" y="2288113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7" y="2288114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492850" y="4049075"/>
            <a:ext cx="1719699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402916" y="3377705"/>
            <a:ext cx="1894693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7726470" y="2171800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12" y="2288114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806" y="2530296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936534" y="3962736"/>
            <a:ext cx="1719699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5846600" y="3291366"/>
            <a:ext cx="1894693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9255770" y="3962736"/>
            <a:ext cx="1719699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9165836" y="3565249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108" y="2560554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9080776" y="5456308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155" y="4355064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919051" y="1980263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7583806" y="5640483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728612" y="5732500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1" y="2377233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8772630" y="4940112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6" y="4906205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704851" y="5448075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397943" y="2062087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D6FAB1-0992-974C-6135-53E0BC4983A7}"/>
              </a:ext>
            </a:extLst>
          </p:cNvPr>
          <p:cNvSpPr txBox="1">
            <a:spLocks/>
          </p:cNvSpPr>
          <p:nvPr/>
        </p:nvSpPr>
        <p:spPr>
          <a:xfrm>
            <a:off x="3690685" y="4196863"/>
            <a:ext cx="4816548" cy="194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Our idea was that elements with small fonts would be clickable in the next prototype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Small font instead of grey/transparent tones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Clearly didn’t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Lack of clarity</a:t>
            </a:r>
          </a:p>
        </p:txBody>
      </p:sp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E380B0-3793-4519-A034-114F335A52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47fcd35-67e3-4b66-9352-8d0db098ec50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332</Words>
  <Application>Microsoft Office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54</cp:revision>
  <dcterms:created xsi:type="dcterms:W3CDTF">2021-12-04T07:30:26Z</dcterms:created>
  <dcterms:modified xsi:type="dcterms:W3CDTF">2022-11-15T05:34:59Z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